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notesMasterIdLst>
    <p:notesMasterId r:id="rId43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presProps" Target="presProps.xml"/><Relationship Id="rId45" Type="http://schemas.openxmlformats.org/officeDocument/2006/relationships/viewProps" Target="viewProps.xml"/><Relationship Id="rId46" Type="http://schemas.openxmlformats.org/officeDocument/2006/relationships/theme" Target="theme/theme1.xml"/><Relationship Id="rId4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@source: https://medium.com/salesforce-ux/7-things-every-designer-needs-to-know-about-accessibility-64f105f0881b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@see: https://uxmovement.com/buttons/5-rules-for-choosing-the-right-words-on-button-labels/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https://developer.mozilla.org/en-US/docs/Learn/Accessibility/What_is_accessibility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https://www.nngroup.com/articles/accessibility-inclusivity-study-guide/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Non inclusive design examples: https://www.userinterviews.com/blog/design-failure-examples-caused-by-bias-noninclusive-ux-research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41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4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</vt:vector>
  </TitlesOfParts>
  <Company>Created by Marp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Created by Marp</dc:creator>
  <cp:lastModifiedBy>Created by Marp</cp:lastModifiedBy>
  <cp:revision>1</cp:revision>
  <dcterms:created xsi:type="dcterms:W3CDTF">2025-05-23T20:30:41Z</dcterms:created>
  <dcterms:modified xsi:type="dcterms:W3CDTF">2025-05-23T20:30:41Z</dcterms:modified>
</cp:coreProperties>
</file>